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3402925" cy="360045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43230" lvl="1" indent="139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87730" lvl="2" indent="266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32230" lvl="3" indent="393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776730" lvl="4" indent="520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520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520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520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5207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1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0" userDrawn="1">
          <p15:clr>
            <a:srgbClr val="A4A3A4"/>
          </p15:clr>
        </p15:guide>
        <p15:guide id="2" orient="horz" pos="22050" userDrawn="1">
          <p15:clr>
            <a:srgbClr val="A4A3A4"/>
          </p15:clr>
        </p15:guide>
        <p15:guide id="3" pos="10108" userDrawn="1">
          <p15:clr>
            <a:srgbClr val="A4A3A4"/>
          </p15:clr>
        </p15:guide>
        <p15:guide id="4" pos="4690" userDrawn="1">
          <p15:clr>
            <a:srgbClr val="A4A3A4"/>
          </p15:clr>
        </p15:guide>
        <p15:guide id="5" pos="14445" userDrawn="1">
          <p15:clr>
            <a:srgbClr val="A4A3A4"/>
          </p15:clr>
        </p15:guide>
        <p15:guide id="6" pos="9705" userDrawn="1">
          <p15:clr>
            <a:srgbClr val="A4A3A4"/>
          </p15:clr>
        </p15:guide>
        <p15:guide id="7" pos="335" userDrawn="1">
          <p15:clr>
            <a:srgbClr val="A4A3A4"/>
          </p15:clr>
        </p15:guide>
        <p15:guide id="8" pos="50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C7BF"/>
    <a:srgbClr val="6ABBB2"/>
    <a:srgbClr val="FFAB57"/>
    <a:srgbClr val="5EE9F8"/>
    <a:srgbClr val="3F6DFF"/>
    <a:srgbClr val="658AFF"/>
    <a:srgbClr val="6969FF"/>
    <a:srgbClr val="0066FF"/>
    <a:srgbClr val="FF9B9B"/>
    <a:srgbClr val="FF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24"/>
  </p:normalViewPr>
  <p:slideViewPr>
    <p:cSldViewPr showGuides="1">
      <p:cViewPr>
        <p:scale>
          <a:sx n="25" d="100"/>
          <a:sy n="25" d="100"/>
        </p:scale>
        <p:origin x="2438" y="-283"/>
      </p:cViewPr>
      <p:guideLst>
        <p:guide orient="horz" pos="630"/>
        <p:guide orient="horz" pos="22050"/>
        <p:guide pos="10108"/>
        <p:guide pos="4690"/>
        <p:guide pos="14445"/>
        <p:guide pos="9705"/>
        <p:guide pos="335"/>
        <p:guide pos="500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755406" y="11185426"/>
            <a:ext cx="19892117" cy="7716242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510809" y="20401858"/>
            <a:ext cx="16381309" cy="9202539"/>
          </a:xfrm>
        </p:spPr>
        <p:txBody>
          <a:bodyPr/>
          <a:lstStyle>
            <a:lvl1pPr marL="0" indent="0" algn="ctr">
              <a:buNone/>
              <a:defRPr/>
            </a:lvl1pPr>
            <a:lvl2pPr marL="443865" indent="0" algn="ctr">
              <a:buNone/>
              <a:defRPr/>
            </a:lvl2pPr>
            <a:lvl3pPr marL="888365" indent="0" algn="ctr">
              <a:buNone/>
              <a:defRPr/>
            </a:lvl3pPr>
            <a:lvl4pPr marL="1332230" indent="0" algn="ctr">
              <a:buNone/>
              <a:defRPr/>
            </a:lvl4pPr>
            <a:lvl5pPr marL="1776730" indent="0" algn="ctr">
              <a:buNone/>
              <a:defRPr/>
            </a:lvl5pPr>
            <a:lvl6pPr marL="2220595" indent="0" algn="ctr">
              <a:buNone/>
              <a:defRPr/>
            </a:lvl6pPr>
            <a:lvl7pPr marL="2664460" indent="0" algn="ctr">
              <a:buNone/>
              <a:defRPr/>
            </a:lvl7pPr>
            <a:lvl8pPr marL="3108960" indent="0" algn="ctr">
              <a:buNone/>
              <a:defRPr/>
            </a:lvl8pPr>
            <a:lvl9pPr marL="3552825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674955" y="3200056"/>
            <a:ext cx="4972568" cy="28803947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755406" y="3200056"/>
            <a:ext cx="14830902" cy="2880394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848670" y="23136575"/>
            <a:ext cx="19892117" cy="7150199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848670" y="15260590"/>
            <a:ext cx="19892117" cy="7875984"/>
          </a:xfrm>
        </p:spPr>
        <p:txBody>
          <a:bodyPr anchor="b"/>
          <a:lstStyle>
            <a:lvl1pPr marL="0" indent="0">
              <a:buNone/>
              <a:defRPr sz="2000"/>
            </a:lvl1pPr>
            <a:lvl2pPr marL="443865" indent="0">
              <a:buNone/>
              <a:defRPr sz="1800"/>
            </a:lvl2pPr>
            <a:lvl3pPr marL="888365" indent="0">
              <a:buNone/>
              <a:defRPr sz="1500"/>
            </a:lvl3pPr>
            <a:lvl4pPr marL="1332230" indent="0">
              <a:buNone/>
              <a:defRPr sz="1400"/>
            </a:lvl4pPr>
            <a:lvl5pPr marL="1776730" indent="0">
              <a:buNone/>
              <a:defRPr sz="1400"/>
            </a:lvl5pPr>
            <a:lvl6pPr marL="2220595" indent="0">
              <a:buNone/>
              <a:defRPr sz="1400"/>
            </a:lvl6pPr>
            <a:lvl7pPr marL="2664460" indent="0">
              <a:buNone/>
              <a:defRPr sz="1400"/>
            </a:lvl7pPr>
            <a:lvl8pPr marL="3108960" indent="0">
              <a:buNone/>
              <a:defRPr sz="1400"/>
            </a:lvl8pPr>
            <a:lvl9pPr marL="3552825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755405" y="10402343"/>
            <a:ext cx="9901734" cy="2160165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1745788" y="10402343"/>
            <a:ext cx="9901735" cy="2160165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69962" y="1441152"/>
            <a:ext cx="21063002" cy="60007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169963" y="8060038"/>
            <a:ext cx="10340355" cy="335805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865" indent="0">
              <a:buNone/>
              <a:defRPr sz="2000" b="1"/>
            </a:lvl2pPr>
            <a:lvl3pPr marL="888365" indent="0">
              <a:buNone/>
              <a:defRPr sz="1800" b="1"/>
            </a:lvl3pPr>
            <a:lvl4pPr marL="1332230" indent="0">
              <a:buNone/>
              <a:defRPr sz="1500" b="1"/>
            </a:lvl4pPr>
            <a:lvl5pPr marL="1776730" indent="0">
              <a:buNone/>
              <a:defRPr sz="1500" b="1"/>
            </a:lvl5pPr>
            <a:lvl6pPr marL="2220595" indent="0">
              <a:buNone/>
              <a:defRPr sz="1500" b="1"/>
            </a:lvl6pPr>
            <a:lvl7pPr marL="2664460" indent="0">
              <a:buNone/>
              <a:defRPr sz="1500" b="1"/>
            </a:lvl7pPr>
            <a:lvl8pPr marL="3108960" indent="0">
              <a:buNone/>
              <a:defRPr sz="1500" b="1"/>
            </a:lvl8pPr>
            <a:lvl9pPr marL="3552825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169963" y="11418095"/>
            <a:ext cx="10340355" cy="2074391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7993" y="8060038"/>
            <a:ext cx="10344972" cy="335805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43865" indent="0">
              <a:buNone/>
              <a:defRPr sz="2000" b="1"/>
            </a:lvl2pPr>
            <a:lvl3pPr marL="888365" indent="0">
              <a:buNone/>
              <a:defRPr sz="1800" b="1"/>
            </a:lvl3pPr>
            <a:lvl4pPr marL="1332230" indent="0">
              <a:buNone/>
              <a:defRPr sz="1500" b="1"/>
            </a:lvl4pPr>
            <a:lvl5pPr marL="1776730" indent="0">
              <a:buNone/>
              <a:defRPr sz="1500" b="1"/>
            </a:lvl5pPr>
            <a:lvl6pPr marL="2220595" indent="0">
              <a:buNone/>
              <a:defRPr sz="1500" b="1"/>
            </a:lvl6pPr>
            <a:lvl7pPr marL="2664460" indent="0">
              <a:buNone/>
              <a:defRPr sz="1500" b="1"/>
            </a:lvl7pPr>
            <a:lvl8pPr marL="3108960" indent="0">
              <a:buNone/>
              <a:defRPr sz="1500" b="1"/>
            </a:lvl8pPr>
            <a:lvl9pPr marL="3552825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11887993" y="11418095"/>
            <a:ext cx="10344972" cy="20743913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169962" y="1434209"/>
            <a:ext cx="7699400" cy="60997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9150080" y="1434209"/>
            <a:ext cx="13082885" cy="3072779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169962" y="7533928"/>
            <a:ext cx="7699400" cy="24628078"/>
          </a:xfrm>
        </p:spPr>
        <p:txBody>
          <a:bodyPr/>
          <a:lstStyle>
            <a:lvl1pPr marL="0" indent="0">
              <a:buNone/>
              <a:defRPr sz="1400"/>
            </a:lvl1pPr>
            <a:lvl2pPr marL="443865" indent="0">
              <a:buNone/>
              <a:defRPr sz="1200"/>
            </a:lvl2pPr>
            <a:lvl3pPr marL="888365" indent="0">
              <a:buNone/>
              <a:defRPr sz="900"/>
            </a:lvl3pPr>
            <a:lvl4pPr marL="1332230" indent="0">
              <a:buNone/>
              <a:defRPr sz="900"/>
            </a:lvl4pPr>
            <a:lvl5pPr marL="1776730" indent="0">
              <a:buNone/>
              <a:defRPr sz="900"/>
            </a:lvl5pPr>
            <a:lvl6pPr marL="2220595" indent="0">
              <a:buNone/>
              <a:defRPr sz="900"/>
            </a:lvl6pPr>
            <a:lvl7pPr marL="2664460" indent="0">
              <a:buNone/>
              <a:defRPr sz="900"/>
            </a:lvl7pPr>
            <a:lvl8pPr marL="3108960" indent="0">
              <a:buNone/>
              <a:defRPr sz="900"/>
            </a:lvl8pPr>
            <a:lvl9pPr marL="3552825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87506" y="25202805"/>
            <a:ext cx="14041386" cy="29760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87506" y="3217417"/>
            <a:ext cx="14041386" cy="21601658"/>
          </a:xfrm>
        </p:spPr>
        <p:txBody>
          <a:bodyPr vert="horz" wrap="square" lIns="395893" tIns="197947" rIns="395893" bIns="197947" numCol="1" anchor="t" anchorCtr="0" compatLnSpc="1"/>
          <a:lstStyle>
            <a:lvl1pPr marL="0" indent="0">
              <a:buNone/>
              <a:defRPr sz="3100"/>
            </a:lvl1pPr>
            <a:lvl2pPr marL="443865" indent="0">
              <a:buNone/>
              <a:defRPr sz="2700"/>
            </a:lvl2pPr>
            <a:lvl3pPr marL="888365" indent="0">
              <a:buNone/>
              <a:defRPr sz="2300"/>
            </a:lvl3pPr>
            <a:lvl4pPr marL="1332230" indent="0">
              <a:buNone/>
              <a:defRPr sz="2000"/>
            </a:lvl4pPr>
            <a:lvl5pPr marL="1776730" indent="0">
              <a:buNone/>
              <a:defRPr sz="2000"/>
            </a:lvl5pPr>
            <a:lvl6pPr marL="2220595" indent="0">
              <a:buNone/>
              <a:defRPr sz="2000"/>
            </a:lvl6pPr>
            <a:lvl7pPr marL="2664460" indent="0">
              <a:buNone/>
              <a:defRPr sz="2000"/>
            </a:lvl7pPr>
            <a:lvl8pPr marL="3108960" indent="0">
              <a:buNone/>
              <a:defRPr sz="2000"/>
            </a:lvl8pPr>
            <a:lvl9pPr marL="3552825" indent="0">
              <a:buNone/>
              <a:defRPr sz="2000"/>
            </a:lvl9pPr>
          </a:lstStyle>
          <a:p>
            <a:pPr marL="0" marR="0" lvl="0" indent="0" algn="l" defTabSz="395795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31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87506" y="28178870"/>
            <a:ext cx="14041386" cy="4224486"/>
          </a:xfrm>
        </p:spPr>
        <p:txBody>
          <a:bodyPr/>
          <a:lstStyle>
            <a:lvl1pPr marL="0" indent="0">
              <a:buNone/>
              <a:defRPr sz="1400"/>
            </a:lvl1pPr>
            <a:lvl2pPr marL="443865" indent="0">
              <a:buNone/>
              <a:defRPr sz="1200"/>
            </a:lvl2pPr>
            <a:lvl3pPr marL="888365" indent="0">
              <a:buNone/>
              <a:defRPr sz="900"/>
            </a:lvl3pPr>
            <a:lvl4pPr marL="1332230" indent="0">
              <a:buNone/>
              <a:defRPr sz="900"/>
            </a:lvl4pPr>
            <a:lvl5pPr marL="1776730" indent="0">
              <a:buNone/>
              <a:defRPr sz="900"/>
            </a:lvl5pPr>
            <a:lvl6pPr marL="2220595" indent="0">
              <a:buNone/>
              <a:defRPr sz="900"/>
            </a:lvl6pPr>
            <a:lvl7pPr marL="2664460" indent="0">
              <a:buNone/>
              <a:defRPr sz="900"/>
            </a:lvl7pPr>
            <a:lvl8pPr marL="3108960" indent="0">
              <a:buNone/>
              <a:defRPr sz="900"/>
            </a:lvl8pPr>
            <a:lvl9pPr marL="3552825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755775" y="3200400"/>
            <a:ext cx="19891375" cy="6000750"/>
          </a:xfrm>
          <a:prstGeom prst="rect">
            <a:avLst/>
          </a:prstGeom>
          <a:noFill/>
          <a:ln w="9525">
            <a:noFill/>
          </a:ln>
        </p:spPr>
        <p:txBody>
          <a:bodyPr lIns="395893" tIns="197947" rIns="395893" bIns="197947"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755775" y="10402888"/>
            <a:ext cx="19891375" cy="21601112"/>
          </a:xfrm>
          <a:prstGeom prst="rect">
            <a:avLst/>
          </a:prstGeom>
          <a:noFill/>
          <a:ln w="9525">
            <a:noFill/>
          </a:ln>
        </p:spPr>
        <p:txBody>
          <a:bodyPr lIns="395893" tIns="197947" rIns="395893" bIns="197947"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55775" y="32804100"/>
            <a:ext cx="4876800" cy="2400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95893" tIns="197947" rIns="395893" bIns="197947" numCol="1" anchor="t" anchorCtr="0" compatLnSpc="1"/>
          <a:lstStyle>
            <a:lvl1pPr>
              <a:defRPr sz="60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7825" y="32804100"/>
            <a:ext cx="7408863" cy="2400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95893" tIns="197947" rIns="395893" bIns="197947" numCol="1" anchor="t" anchorCtr="0" compatLnSpc="1"/>
          <a:lstStyle>
            <a:lvl1pPr algn="ctr">
              <a:defRPr sz="6000">
                <a:latin typeface="Times New Roman" panose="02020603050405020304" pitchFamily="18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r-FR" sz="6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0350" y="32804100"/>
            <a:ext cx="4876800" cy="2400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95893" tIns="197947" rIns="395893" bIns="197947" numCol="1" anchor="t" anchorCtr="0" compatLnSpc="1"/>
          <a:lstStyle>
            <a:lvl1pPr algn="r">
              <a:defRPr sz="6000">
                <a:latin typeface="Times New Roman" panose="02020603050405020304" pitchFamily="18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  <a:pPr lvl="0" eaLnBrk="1" hangingPunct="1">
                <a:buNone/>
              </a:pPr>
              <a:t>‹N°›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57955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57955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2pPr>
      <a:lvl3pPr algn="ctr" defTabSz="3957955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3pPr>
      <a:lvl4pPr algn="ctr" defTabSz="3957955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4pPr>
      <a:lvl5pPr algn="ctr" defTabSz="3957955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5pPr>
      <a:lvl6pPr marL="443865" algn="ctr" defTabSz="3958590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6pPr>
      <a:lvl7pPr marL="888365" algn="ctr" defTabSz="3958590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7pPr>
      <a:lvl8pPr marL="1332230" algn="ctr" defTabSz="3958590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8pPr>
      <a:lvl9pPr marL="1776730" algn="ctr" defTabSz="3958590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484630" indent="-1484630" algn="l" defTabSz="3957955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216275" indent="-1236980" algn="l" defTabSz="3957955" rtl="0" eaLnBrk="0" fontAlgn="base" hangingPunct="0">
        <a:spcBef>
          <a:spcPct val="20000"/>
        </a:spcBef>
        <a:spcAft>
          <a:spcPct val="0"/>
        </a:spcAft>
        <a:buChar char="–"/>
        <a:defRPr sz="12200">
          <a:solidFill>
            <a:schemeClr val="tx1"/>
          </a:solidFill>
          <a:latin typeface="+mn-lt"/>
        </a:defRPr>
      </a:lvl2pPr>
      <a:lvl3pPr marL="4948555" indent="-989330" algn="l" defTabSz="3957955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</a:defRPr>
      </a:lvl3pPr>
      <a:lvl4pPr marL="6927850" indent="-989330" algn="l" defTabSz="3957955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8905875" indent="-987425" algn="l" defTabSz="3957955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351010" indent="-988695" algn="l" defTabSz="395859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9795510" indent="-988695" algn="l" defTabSz="395859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239375" indent="-988695" algn="l" defTabSz="395859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0683240" indent="-988695" algn="l" defTabSz="3958590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3865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88365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32230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76730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0595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64460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08960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52825" algn="l" defTabSz="8883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/>
          <p:nvPr/>
        </p:nvSpPr>
        <p:spPr>
          <a:xfrm>
            <a:off x="609600" y="8643872"/>
            <a:ext cx="6835775" cy="26604642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8823" tIns="44412" rIns="88823" bIns="44412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700" b="1" dirty="0"/>
              <a:t>Abstract</a:t>
            </a:r>
            <a:endParaRPr lang="fr-FR"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lang="en-US" sz="4700" b="1" dirty="0"/>
              <a:t>Introduction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pPr>
              <a:spcBef>
                <a:spcPct val="50000"/>
              </a:spcBef>
            </a:pPr>
            <a:r>
              <a:rPr sz="4700" b="1" dirty="0">
                <a:latin typeface="Arial" panose="020B0604020202020204" pitchFamily="34" charset="0"/>
              </a:rPr>
              <a:t>-</a:t>
            </a:r>
          </a:p>
          <a:p>
            <a:r>
              <a:rPr lang="en-US" sz="4800" b="1" dirty="0"/>
              <a:t>Materials and methods</a:t>
            </a:r>
          </a:p>
          <a:p>
            <a:r>
              <a:rPr sz="44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</a:p>
          <a:p>
            <a:r>
              <a:rPr sz="4300" b="1" dirty="0">
                <a:latin typeface="Arial" panose="020B0604020202020204" pitchFamily="34" charset="0"/>
              </a:rPr>
              <a:t>-</a:t>
            </a:r>
            <a:endParaRPr lang="fr-FR" sz="4300" b="1" dirty="0">
              <a:latin typeface="Arial" panose="020B0604020202020204" pitchFamily="34" charset="0"/>
            </a:endParaRPr>
          </a:p>
        </p:txBody>
      </p:sp>
      <p:sp>
        <p:nvSpPr>
          <p:cNvPr id="2051" name="Text Box 8"/>
          <p:cNvSpPr txBox="1"/>
          <p:nvPr/>
        </p:nvSpPr>
        <p:spPr>
          <a:xfrm>
            <a:off x="7977188" y="8640506"/>
            <a:ext cx="7289800" cy="1005395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8823" tIns="44412" rIns="88823" bIns="44412">
            <a:spAutoFit/>
          </a:bodyPr>
          <a:lstStyle/>
          <a:p>
            <a:r>
              <a:rPr lang="fr-FR" sz="4700" b="1" dirty="0" err="1">
                <a:latin typeface="Arial" panose="020B0604020202020204" pitchFamily="34" charset="0"/>
              </a:rPr>
              <a:t>Results</a:t>
            </a:r>
            <a:endParaRPr lang="fr-FR" sz="4700" b="1" dirty="0">
              <a:latin typeface="Arial" panose="020B0604020202020204" pitchFamily="34" charset="0"/>
            </a:endParaRPr>
          </a:p>
          <a:p>
            <a:pPr>
              <a:buNone/>
            </a:pPr>
            <a:endParaRPr sz="2700" dirty="0">
              <a:latin typeface="Arial" panose="020B0604020202020204" pitchFamily="34" charset="0"/>
            </a:endParaRPr>
          </a:p>
          <a:p>
            <a:pPr lvl="2" indent="0" eaLnBrk="1" hangingPunct="1">
              <a:buBlip>
                <a:blip r:embed="rId2"/>
              </a:buBlip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 lvl="2" indent="0" eaLnBrk="1" hangingPunct="1">
              <a:buNone/>
            </a:pPr>
            <a:endParaRPr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endParaRPr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endParaRPr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  <a:buNone/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2052" name="Text Box 13"/>
          <p:cNvSpPr txBox="1"/>
          <p:nvPr/>
        </p:nvSpPr>
        <p:spPr>
          <a:xfrm>
            <a:off x="15987742" y="8643872"/>
            <a:ext cx="6940521" cy="1926417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8823" tIns="44412" rIns="88823" bIns="444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00" b="1" dirty="0"/>
              <a:t>Conclusions &amp; Discussions</a:t>
            </a:r>
            <a:endParaRPr lang="en-US"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US"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47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sz="2700" dirty="0">
              <a:latin typeface="Arial" panose="020B0604020202020204" pitchFamily="34" charset="0"/>
            </a:endParaRPr>
          </a:p>
        </p:txBody>
      </p:sp>
      <p:sp>
        <p:nvSpPr>
          <p:cNvPr id="2053" name="Text Box 14"/>
          <p:cNvSpPr txBox="1"/>
          <p:nvPr/>
        </p:nvSpPr>
        <p:spPr>
          <a:xfrm>
            <a:off x="2078038" y="6072104"/>
            <a:ext cx="19613562" cy="1320798"/>
          </a:xfrm>
          <a:prstGeom prst="rect">
            <a:avLst/>
          </a:prstGeom>
          <a:noFill/>
          <a:ln w="9525">
            <a:noFill/>
          </a:ln>
        </p:spPr>
        <p:txBody>
          <a:bodyPr lIns="88823" tIns="44412" rIns="88823" bIns="44412">
            <a:spAutoFit/>
          </a:bodyPr>
          <a:lstStyle/>
          <a:p>
            <a:pPr algn="ctr"/>
            <a:r>
              <a:rPr lang="fr-FR" sz="8000" b="1" dirty="0"/>
              <a:t>ARTICLE TITLE [ID_XXX] </a:t>
            </a:r>
            <a:endParaRPr sz="8000" b="1" dirty="0">
              <a:latin typeface="Arial" panose="020B0604020202020204" pitchFamily="34" charset="0"/>
            </a:endParaRPr>
          </a:p>
        </p:txBody>
      </p:sp>
      <p:sp>
        <p:nvSpPr>
          <p:cNvPr id="2054" name="Text Box 15"/>
          <p:cNvSpPr txBox="1"/>
          <p:nvPr/>
        </p:nvSpPr>
        <p:spPr>
          <a:xfrm>
            <a:off x="16017875" y="27144503"/>
            <a:ext cx="6913563" cy="81457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8823" tIns="44412" rIns="88823" bIns="444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/>
              <a:t>References</a:t>
            </a:r>
          </a:p>
          <a:p>
            <a:pPr>
              <a:spcBef>
                <a:spcPct val="50000"/>
              </a:spcBef>
            </a:pPr>
            <a:r>
              <a:rPr sz="3300" b="1" dirty="0">
                <a:latin typeface="Arial" panose="020B0604020202020204" pitchFamily="34" charset="0"/>
              </a:rPr>
              <a:t>[1]</a:t>
            </a:r>
          </a:p>
          <a:p>
            <a:pPr>
              <a:spcBef>
                <a:spcPct val="50000"/>
              </a:spcBef>
            </a:pPr>
            <a:endParaRPr sz="33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3300" b="1" dirty="0">
                <a:latin typeface="Arial" panose="020B0604020202020204" pitchFamily="34" charset="0"/>
              </a:rPr>
              <a:t>[2]</a:t>
            </a:r>
          </a:p>
          <a:p>
            <a:pPr>
              <a:spcBef>
                <a:spcPct val="50000"/>
              </a:spcBef>
            </a:pPr>
            <a:endParaRPr sz="33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3300" b="1" dirty="0">
                <a:latin typeface="Arial" panose="020B0604020202020204" pitchFamily="34" charset="0"/>
              </a:rPr>
              <a:t>[3]</a:t>
            </a:r>
          </a:p>
          <a:p>
            <a:pPr>
              <a:spcBef>
                <a:spcPct val="50000"/>
              </a:spcBef>
            </a:pPr>
            <a:endParaRPr sz="33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3300" b="1" dirty="0">
                <a:latin typeface="Arial" panose="020B0604020202020204" pitchFamily="34" charset="0"/>
              </a:rPr>
              <a:t>[4]</a:t>
            </a:r>
          </a:p>
          <a:p>
            <a:pPr>
              <a:spcBef>
                <a:spcPct val="50000"/>
              </a:spcBef>
            </a:pPr>
            <a:endParaRPr sz="33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sz="3300" b="1" dirty="0">
                <a:latin typeface="Arial" panose="020B0604020202020204" pitchFamily="34" charset="0"/>
              </a:rPr>
              <a:t>[5]</a:t>
            </a:r>
          </a:p>
          <a:p>
            <a:pPr>
              <a:spcBef>
                <a:spcPct val="50000"/>
              </a:spcBef>
            </a:pPr>
            <a:endParaRPr sz="2000" dirty="0">
              <a:latin typeface="Arial" panose="020B0604020202020204" pitchFamily="34" charset="0"/>
            </a:endParaRPr>
          </a:p>
        </p:txBody>
      </p:sp>
      <p:sp>
        <p:nvSpPr>
          <p:cNvPr id="2055" name="Text Box 18"/>
          <p:cNvSpPr txBox="1"/>
          <p:nvPr/>
        </p:nvSpPr>
        <p:spPr>
          <a:xfrm>
            <a:off x="5191125" y="7429426"/>
            <a:ext cx="13408025" cy="766800"/>
          </a:xfrm>
          <a:prstGeom prst="rect">
            <a:avLst/>
          </a:prstGeom>
          <a:noFill/>
          <a:ln w="9525">
            <a:noFill/>
          </a:ln>
        </p:spPr>
        <p:txBody>
          <a:bodyPr lIns="88823" tIns="44412" rIns="88823" bIns="444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4100" dirty="0" err="1"/>
              <a:t>Author</a:t>
            </a:r>
            <a:r>
              <a:rPr lang="fr-FR" sz="4100" dirty="0"/>
              <a:t> Name, </a:t>
            </a:r>
            <a:r>
              <a:rPr lang="fr-FR" sz="4400" dirty="0"/>
              <a:t>Affiliation</a:t>
            </a:r>
          </a:p>
        </p:txBody>
      </p:sp>
      <p:sp>
        <p:nvSpPr>
          <p:cNvPr id="2056" name="Rectangle 29"/>
          <p:cNvSpPr/>
          <p:nvPr/>
        </p:nvSpPr>
        <p:spPr>
          <a:xfrm>
            <a:off x="7977188" y="24312651"/>
            <a:ext cx="3192462" cy="633412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2057" name="Rectangle 30"/>
          <p:cNvSpPr/>
          <p:nvPr/>
        </p:nvSpPr>
        <p:spPr>
          <a:xfrm>
            <a:off x="7986686" y="31123059"/>
            <a:ext cx="3635375" cy="416718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2058" name="Rectangle 31"/>
          <p:cNvSpPr/>
          <p:nvPr/>
        </p:nvSpPr>
        <p:spPr>
          <a:xfrm>
            <a:off x="11772900" y="31123059"/>
            <a:ext cx="3635375" cy="416718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2059" name="Rectangle 32"/>
          <p:cNvSpPr/>
          <p:nvPr/>
        </p:nvSpPr>
        <p:spPr>
          <a:xfrm>
            <a:off x="11345863" y="24228513"/>
            <a:ext cx="4079875" cy="641826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2060" name="Text Box 34"/>
          <p:cNvSpPr txBox="1"/>
          <p:nvPr/>
        </p:nvSpPr>
        <p:spPr>
          <a:xfrm>
            <a:off x="16130618" y="35223567"/>
            <a:ext cx="6956425" cy="566745"/>
          </a:xfrm>
          <a:prstGeom prst="rect">
            <a:avLst/>
          </a:prstGeom>
          <a:noFill/>
          <a:ln w="9525">
            <a:noFill/>
          </a:ln>
        </p:spPr>
        <p:txBody>
          <a:bodyPr wrap="square" lIns="88823" tIns="44412" rIns="88823" bIns="44412">
            <a:spAutoFit/>
          </a:bodyPr>
          <a:lstStyle/>
          <a:p>
            <a:pPr>
              <a:spcBef>
                <a:spcPct val="50000"/>
              </a:spcBef>
            </a:pPr>
            <a:endParaRPr lang="fr-FR" altLang="x-none" dirty="0">
              <a:latin typeface="Arial" panose="020B0604020202020204" pitchFamily="34" charset="0"/>
            </a:endParaRPr>
          </a:p>
        </p:txBody>
      </p:sp>
      <p:sp>
        <p:nvSpPr>
          <p:cNvPr id="2068" name="ZoneTexte 26"/>
          <p:cNvSpPr txBox="1">
            <a:spLocks noChangeArrowheads="1"/>
          </p:cNvSpPr>
          <p:nvPr/>
        </p:nvSpPr>
        <p:spPr bwMode="auto">
          <a:xfrm>
            <a:off x="0" y="-643068"/>
            <a:ext cx="23402925" cy="6414500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88823" tIns="44412" rIns="88823" bIns="44412">
            <a:spAutoFit/>
          </a:bodyPr>
          <a:lstStyle/>
          <a:p>
            <a:pPr algn="ctr"/>
            <a:endParaRPr lang="fr-FR" sz="6000" b="1" dirty="0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</a:endParaRPr>
          </a:p>
          <a:p>
            <a:pPr algn="ctr"/>
            <a:r>
              <a:rPr lang="fr-FR" sz="7200" b="1" dirty="0">
                <a:solidFill>
                  <a:schemeClr val="bg1"/>
                </a:solidFill>
                <a:cs typeface="Arial" pitchFamily="34" charset="0"/>
              </a:rPr>
              <a:t> </a:t>
            </a:r>
            <a:r>
              <a:rPr lang="fr-FR" sz="9600" b="1" dirty="0">
                <a:solidFill>
                  <a:schemeClr val="bg1"/>
                </a:solidFill>
                <a:cs typeface="Arial" pitchFamily="34" charset="0"/>
              </a:rPr>
              <a:t>                       </a:t>
            </a:r>
            <a:r>
              <a:rPr lang="fr-FR" sz="13800" b="1" dirty="0">
                <a:solidFill>
                  <a:schemeClr val="bg1"/>
                </a:solidFill>
              </a:rPr>
              <a:t>28th FORUM ASI</a:t>
            </a:r>
          </a:p>
          <a:p>
            <a:pPr algn="ctr"/>
            <a:endParaRPr lang="fr-FR" sz="138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sz="4000" b="1" dirty="0">
                <a:solidFill>
                  <a:srgbClr val="FFFF00"/>
                </a:solidFill>
              </a:rPr>
              <a:t>                                                               April 27-30, 2026 / Istanbul-</a:t>
            </a:r>
            <a:r>
              <a:rPr lang="fr-FR" sz="4000" b="1" dirty="0" err="1">
                <a:solidFill>
                  <a:srgbClr val="FFFF00"/>
                </a:solidFill>
              </a:rPr>
              <a:t>Turkey</a:t>
            </a:r>
            <a:endParaRPr kumimoji="0" lang="en-US" sz="4000" b="1" kern="1200" cap="none" spc="0" normalizeH="0" baseline="0" noProof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  <a:p>
            <a:pPr marR="0" algn="ctr" defTabSz="914400">
              <a:buClrTx/>
              <a:buSzTx/>
              <a:buFontTx/>
              <a:buNone/>
              <a:defRPr/>
            </a:pPr>
            <a:endParaRPr kumimoji="0" lang="en-US" sz="3500" b="1" kern="1200" cap="none" spc="0" normalizeH="0" baseline="0" noProof="0" dirty="0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62" name="Rectangle 30"/>
          <p:cNvSpPr/>
          <p:nvPr/>
        </p:nvSpPr>
        <p:spPr>
          <a:xfrm>
            <a:off x="7951788" y="19550102"/>
            <a:ext cx="3635375" cy="416718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2063" name="Rectangle 30"/>
          <p:cNvSpPr/>
          <p:nvPr/>
        </p:nvSpPr>
        <p:spPr>
          <a:xfrm>
            <a:off x="11772900" y="19573886"/>
            <a:ext cx="3633788" cy="4167188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88823" tIns="44412" rIns="88823" bIns="44412" anchor="ctr" anchorCtr="0"/>
          <a:lstStyle/>
          <a:p>
            <a:pPr algn="ctr"/>
            <a:r>
              <a:rPr dirty="0">
                <a:latin typeface="Arial" panose="020B0604020202020204" pitchFamily="34" charset="0"/>
              </a:rPr>
              <a:t>Figure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486752" y="2357328"/>
            <a:ext cx="13644658" cy="1661993"/>
          </a:xfrm>
          <a:prstGeom prst="rect">
            <a:avLst/>
          </a:prstGeom>
          <a:solidFill>
            <a:srgbClr val="C0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10200" b="1" dirty="0"/>
              <a:t> Sciences &amp; Innovations</a:t>
            </a:r>
          </a:p>
        </p:txBody>
      </p:sp>
      <p:pic>
        <p:nvPicPr>
          <p:cNvPr id="1027" name="Picture 3" descr="E:\nada's work\CNPSI\logo\CNPSI logo EVENT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696" y="1714386"/>
            <a:ext cx="2257712" cy="2141916"/>
          </a:xfrm>
          <a:prstGeom prst="rect">
            <a:avLst/>
          </a:prstGeom>
          <a:noFill/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6CF0795-9E25-4AD4-B39B-827E95235FB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4558" y="1512418"/>
            <a:ext cx="2333622" cy="27598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86</Words>
  <Application>Microsoft Office PowerPoint</Application>
  <PresentationFormat>Personnalisé</PresentationFormat>
  <Paragraphs>94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Présentation PowerPoint</vt:lpstr>
    </vt:vector>
  </TitlesOfParts>
  <Company>CMERP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IREC 2010 Poster</dc:creator>
  <cp:lastModifiedBy>NADA</cp:lastModifiedBy>
  <cp:revision>65</cp:revision>
  <dcterms:created xsi:type="dcterms:W3CDTF">2000-07-07T15:10:00Z</dcterms:created>
  <dcterms:modified xsi:type="dcterms:W3CDTF">2026-03-27T09:15:10Z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760685BA9BB74ABEA0CCC5E31FE20A0F_13</vt:lpwstr>
  </property>
  <property fmtid="{D5CDD505-2E9C-101B-9397-08002B2CF9AE}" pid="3" name="KSOProductBuildVer">
    <vt:lpwstr>1036-12.2.0.18911</vt:lpwstr>
  </property>
</Properties>
</file>